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2" r:id="rId3"/>
    <p:sldId id="257" r:id="rId4"/>
    <p:sldId id="259" r:id="rId5"/>
    <p:sldId id="283" r:id="rId6"/>
    <p:sldId id="260" r:id="rId7"/>
    <p:sldId id="296" r:id="rId8"/>
    <p:sldId id="299" r:id="rId9"/>
    <p:sldId id="300" r:id="rId10"/>
    <p:sldId id="291" r:id="rId11"/>
    <p:sldId id="284" r:id="rId12"/>
    <p:sldId id="297" r:id="rId13"/>
    <p:sldId id="288" r:id="rId14"/>
    <p:sldId id="285" r:id="rId15"/>
    <p:sldId id="295" r:id="rId16"/>
    <p:sldId id="301" r:id="rId17"/>
    <p:sldId id="286" r:id="rId18"/>
    <p:sldId id="289" r:id="rId19"/>
    <p:sldId id="298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59A2AD-2C5D-41BF-850A-CCBEC772CAFD}">
          <p14:sldIdLst>
            <p14:sldId id="256"/>
            <p14:sldId id="282"/>
            <p14:sldId id="257"/>
            <p14:sldId id="259"/>
            <p14:sldId id="283"/>
            <p14:sldId id="260"/>
            <p14:sldId id="296"/>
            <p14:sldId id="299"/>
            <p14:sldId id="300"/>
            <p14:sldId id="291"/>
            <p14:sldId id="284"/>
            <p14:sldId id="297"/>
            <p14:sldId id="288"/>
            <p14:sldId id="285"/>
            <p14:sldId id="295"/>
            <p14:sldId id="301"/>
            <p14:sldId id="286"/>
            <p14:sldId id="289"/>
            <p14:sldId id="298"/>
          </p14:sldIdLst>
        </p14:section>
        <p14:section name="Untitled Section" id="{900C7694-C0B7-42DE-99E5-B113A23D26C5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394" autoAdjust="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320AB3-714D-44CF-AE19-3B07F481D28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918E75-70CA-4406-A0E1-AE06D600F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04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6C83FF-06D8-4CA7-93AF-C545C333BC49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3AD774-A29F-41A8-A830-B54749EB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8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AD774-A29F-41A8-A830-B54749EB05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7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AD774-A29F-41A8-A830-B54749EB0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6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0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8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9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4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0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4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E069-94BC-4B7D-B149-8E722A67493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5007-56C5-4256-AF09-90CAE8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money.howstuffworks.com/business/getting-a-job/10-questions-to-ask-at-job-fair.htm#page=11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32797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Making  the Most</a:t>
            </a:r>
            <a:b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Of</a:t>
            </a:r>
            <a:b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</a:t>
            </a:r>
            <a:b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Job Fair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  <p:pic>
        <p:nvPicPr>
          <p:cNvPr id="1026" name="Picture 2" descr="http://www.palmbeachlwp.com/wp-content/uploads/2012/09/vetbanner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412" y="5562600"/>
            <a:ext cx="28067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ob fair pi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5562599"/>
            <a:ext cx="2787329" cy="130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6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600"/>
            <a:ext cx="8229600" cy="750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Trivia</a:t>
            </a:r>
            <a:r>
              <a:rPr lang="en-US" b="1" dirty="0" smtClean="0">
                <a:solidFill>
                  <a:srgbClr val="0070C0"/>
                </a:solidFill>
              </a:rPr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22" y="1828800"/>
            <a:ext cx="8229600" cy="4648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___% </a:t>
            </a:r>
            <a:r>
              <a:rPr lang="en-US" b="1" dirty="0">
                <a:solidFill>
                  <a:srgbClr val="0070C0"/>
                </a:solidFill>
              </a:rPr>
              <a:t>of hiring managers use social networking sites like LinkedIn to look for potential candidates who’ve been referred by other professionals.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2374612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85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122" y="13832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Research Companies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2209800"/>
            <a:ext cx="76962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Who will be at the job fair?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</a:rPr>
              <a:t>Maybe this job fair isn’t for you based on the companies in attendance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>
                <a:solidFill>
                  <a:srgbClr val="0070C0"/>
                </a:solidFill>
              </a:rPr>
              <a:t>Attend military-focused job fairs, as they are a good match for veterans and those leaving the military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What companies am I interested in 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When does the job posting close?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Why target my resume before the Job Fair?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How can I impress them?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Cover Letter Summary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Let the company know what job specifically you are interested in.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4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Prepare Clothing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</a:rPr>
              <a:t>For Job Fair</a:t>
            </a:r>
            <a:endParaRPr lang="en-US" sz="27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038600" cy="4144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What you should wear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Collard </a:t>
            </a:r>
            <a:r>
              <a:rPr lang="en-US" b="1" dirty="0" smtClean="0">
                <a:solidFill>
                  <a:srgbClr val="0070C0"/>
                </a:solidFill>
              </a:rPr>
              <a:t>Shirt </a:t>
            </a:r>
            <a:r>
              <a:rPr lang="en-US" sz="1400" b="1" dirty="0" smtClean="0">
                <a:solidFill>
                  <a:srgbClr val="0070C0"/>
                </a:solidFill>
              </a:rPr>
              <a:t>(long sleeved)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Polo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Khakis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Dress/Skirts </a:t>
            </a:r>
            <a:r>
              <a:rPr lang="en-US" sz="1400" b="1" dirty="0" smtClean="0">
                <a:solidFill>
                  <a:srgbClr val="0070C0"/>
                </a:solidFill>
              </a:rPr>
              <a:t>(knee-length)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Dress Pants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Keep it Simple</a:t>
            </a:r>
          </a:p>
          <a:p>
            <a:pPr>
              <a:buFont typeface="Wingdings" pitchFamily="2" charset="2"/>
              <a:buChar char="ü"/>
            </a:pPr>
            <a:endParaRPr lang="en-US" sz="1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319" y="1905000"/>
            <a:ext cx="4038600" cy="4576191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What to avoid wearing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Jeans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Gym Shoes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Shorts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Tight Clothing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Colorful Ties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Heavy Make-Up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615241" y="5526260"/>
            <a:ext cx="38183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4617371" y="3433380"/>
            <a:ext cx="38183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17371" y="2906202"/>
            <a:ext cx="38183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17371" y="3956600"/>
            <a:ext cx="38183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17371" y="4479820"/>
            <a:ext cx="38183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15241" y="5003040"/>
            <a:ext cx="38183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-3958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43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Checklist </a:t>
            </a:r>
            <a:r>
              <a:rPr lang="en-US" b="1" dirty="0" smtClean="0">
                <a:solidFill>
                  <a:srgbClr val="0070C0"/>
                </a:solidFill>
              </a:rPr>
              <a:t>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040188" cy="3951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Resume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Reference List</a:t>
            </a:r>
            <a:endParaRPr lang="en-US" sz="28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Cover Letter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Folder for Documents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0070C0"/>
                </a:solidFill>
              </a:rPr>
              <a:t>Pens and Notebook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209800"/>
            <a:ext cx="4041775" cy="3951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30 Second Introduction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List of Companies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Job Fair Attire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Location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</a:rPr>
              <a:t>Distance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3053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Arrival/Registration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534400" cy="4191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Register ahead of time if possible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Get to the Job Fair 10 minutes early!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Obtain Handouts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Map it out</a:t>
            </a:r>
            <a:r>
              <a:rPr lang="en-US" b="1" dirty="0" smtClean="0">
                <a:solidFill>
                  <a:srgbClr val="0070C0"/>
                </a:solidFill>
              </a:rPr>
              <a:t>!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Look for the primary companies you are interested in and have prepared for and go to those first.  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961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339"/>
            <a:ext cx="8229600" cy="96043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Recruiters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4040188" cy="5410199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sz="1300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Greeting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Hello my name is…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Firm Handshake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Smile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Questions they may </a:t>
            </a:r>
            <a:r>
              <a:rPr lang="en-US" b="1" dirty="0" smtClean="0">
                <a:solidFill>
                  <a:srgbClr val="0070C0"/>
                </a:solidFill>
              </a:rPr>
              <a:t>ask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What do you know about our company?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Why would you like to work for us?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What’s your field of expertise?</a:t>
            </a:r>
          </a:p>
          <a:p>
            <a:pPr marL="457200" lvl="1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400" b="1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19200"/>
            <a:ext cx="4041775" cy="5334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Questions you should ask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What are the opportunities for Advancement with your company?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What type of educational background do you look for in your employees?</a:t>
            </a:r>
            <a:endParaRPr lang="en-US" sz="2400" b="1" dirty="0">
              <a:solidFill>
                <a:srgbClr val="0070C0"/>
              </a:solidFill>
              <a:hlinkClick r:id="rId2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May I contact you if I have any further questions?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-1462"/>
            <a:ext cx="1752600" cy="175400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7961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58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139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Recruiters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4040188" cy="5410199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sz="1300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1400" b="1" dirty="0" smtClean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Keep Responses Positive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I am taking this opportunity to find a career that I will enjoy. I want to make a positive contribution to my </a:t>
            </a:r>
            <a:r>
              <a:rPr lang="en-US" sz="2400" b="1" dirty="0" smtClean="0">
                <a:solidFill>
                  <a:srgbClr val="0070C0"/>
                </a:solidFill>
              </a:rPr>
              <a:t>employer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Professional Topics Only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Skill Set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Educational Background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Career Goals</a:t>
            </a:r>
          </a:p>
          <a:p>
            <a:pPr lvl="1">
              <a:buFont typeface="Wingdings" pitchFamily="2" charset="2"/>
              <a:buChar char="Ø"/>
            </a:pP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19200"/>
            <a:ext cx="4041775" cy="5334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Company </a:t>
            </a:r>
            <a:r>
              <a:rPr lang="en-US" b="1" dirty="0" smtClean="0">
                <a:solidFill>
                  <a:srgbClr val="0070C0"/>
                </a:solidFill>
              </a:rPr>
              <a:t>Policy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I cannot offer you the position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I cannot offer you an interview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You still have to apply online</a:t>
            </a: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-1462"/>
            <a:ext cx="1828800" cy="183026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961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99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122" y="13832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Follow-Up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96200" cy="4191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Collect </a:t>
            </a:r>
            <a:r>
              <a:rPr lang="en-US" b="1" dirty="0">
                <a:solidFill>
                  <a:srgbClr val="0070C0"/>
                </a:solidFill>
              </a:rPr>
              <a:t>contact names and information so you can follow up with company representatives after the </a:t>
            </a:r>
            <a:r>
              <a:rPr lang="en-US" b="1" dirty="0" smtClean="0">
                <a:solidFill>
                  <a:srgbClr val="0070C0"/>
                </a:solidFill>
              </a:rPr>
              <a:t>event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Use </a:t>
            </a:r>
            <a:r>
              <a:rPr lang="en-US" b="1" dirty="0">
                <a:solidFill>
                  <a:srgbClr val="0070C0"/>
                </a:solidFill>
              </a:rPr>
              <a:t>LinkedIn to look up the people you meet at the event and invite them to join your </a:t>
            </a:r>
            <a:r>
              <a:rPr lang="en-US" b="1" dirty="0" smtClean="0">
                <a:solidFill>
                  <a:srgbClr val="0070C0"/>
                </a:solidFill>
              </a:rPr>
              <a:t>network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Send a Thank You Letter</a:t>
            </a:r>
            <a:r>
              <a:rPr lang="en-US" b="1" dirty="0" smtClean="0">
                <a:solidFill>
                  <a:srgbClr val="0070C0"/>
                </a:solidFill>
              </a:rPr>
              <a:t>!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Don’t Forget To Mention Your Application!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096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122" y="13832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Trivia!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2408"/>
            <a:ext cx="76962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___% of interviewers regularly send thank-you notes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___% of employers appreciate or expect the notes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2463" y="2362200"/>
            <a:ext cx="822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36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6949" y="3443133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75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6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122" y="13832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16192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Preparing for the Job Fair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Learn Job Search Basics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Research Companies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Prep and Check!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Attending the Job Fair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Arrival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Registration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70C0"/>
                </a:solidFill>
              </a:rPr>
              <a:t>Recruiters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What are the Job Search Basics?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221163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Resume </a:t>
            </a:r>
            <a:r>
              <a:rPr lang="en-US" b="1" dirty="0" smtClean="0">
                <a:solidFill>
                  <a:srgbClr val="0070C0"/>
                </a:solidFill>
              </a:rPr>
              <a:t>Basics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Targeting Your Resume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Interviewing </a:t>
            </a:r>
            <a:r>
              <a:rPr lang="en-US" b="1" dirty="0" smtClean="0">
                <a:solidFill>
                  <a:srgbClr val="0070C0"/>
                </a:solidFill>
              </a:rPr>
              <a:t>Skills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Get comfortable </a:t>
            </a:r>
            <a:r>
              <a:rPr lang="en-US" b="1" dirty="0" smtClean="0">
                <a:solidFill>
                  <a:srgbClr val="0070C0"/>
                </a:solidFill>
              </a:rPr>
              <a:t>asking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dirty="0">
                <a:solidFill>
                  <a:srgbClr val="0070C0"/>
                </a:solidFill>
              </a:rPr>
              <a:t>answering </a:t>
            </a:r>
            <a:r>
              <a:rPr lang="en-US" b="1" dirty="0" smtClean="0">
                <a:solidFill>
                  <a:srgbClr val="0070C0"/>
                </a:solidFill>
              </a:rPr>
              <a:t>questions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Networking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</a:rPr>
              <a:t>30 Second Introduction</a:t>
            </a:r>
          </a:p>
          <a:p>
            <a:pPr lvl="0"/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Resume Basics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3886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Resumes are always changing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Differences in government (USA Jobs) and private sector resumes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Targeting your resume </a:t>
            </a:r>
            <a:r>
              <a:rPr lang="en-US" b="1" dirty="0">
                <a:solidFill>
                  <a:srgbClr val="0070C0"/>
                </a:solidFill>
              </a:rPr>
              <a:t>is </a:t>
            </a:r>
            <a:r>
              <a:rPr lang="en-US" b="1" dirty="0" smtClean="0">
                <a:solidFill>
                  <a:srgbClr val="0070C0"/>
                </a:solidFill>
              </a:rPr>
              <a:t>key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Lets See</a:t>
            </a:r>
            <a:r>
              <a:rPr lang="en-US" sz="2400" b="1" dirty="0" smtClean="0">
                <a:solidFill>
                  <a:srgbClr val="0070C0"/>
                </a:solidFill>
              </a:rPr>
              <a:t>!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70C0"/>
                </a:solidFill>
              </a:rPr>
              <a:t>Action Verbs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70C0"/>
                </a:solidFill>
              </a:rPr>
              <a:t>Onetonline.org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70C0"/>
                </a:solidFill>
              </a:rPr>
              <a:t>Tagcrowd.com</a:t>
            </a:r>
            <a:endParaRPr lang="en-US" sz="2000" b="1" dirty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Attend Resume Basics Workshop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</a:rPr>
              <a:t>Held at the A&amp;FRC and CareerSource</a:t>
            </a:r>
          </a:p>
          <a:p>
            <a:pPr lvl="1"/>
            <a:endParaRPr lang="en-US" sz="16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122" y="13832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Interviewing Skills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22" y="2508085"/>
            <a:ext cx="7696200" cy="4191000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Keep interview questions and answers professional not personal in nature.  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Practice Interviewing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 Mock Interviews provided at CareerSource</a:t>
            </a:r>
          </a:p>
          <a:p>
            <a:r>
              <a:rPr lang="en-US" b="1" kern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Increase </a:t>
            </a:r>
            <a:r>
              <a:rPr lang="en-US" b="1" kern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chances </a:t>
            </a:r>
            <a:r>
              <a:rPr lang="en-US" b="1" kern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for an interview by making a good </a:t>
            </a:r>
            <a:r>
              <a:rPr lang="en-US" b="1" kern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“First </a:t>
            </a:r>
            <a:r>
              <a:rPr lang="en-US" b="1" kern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b="1" kern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mpression</a:t>
            </a:r>
            <a:r>
              <a:rPr lang="en-US" b="1" kern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 marL="0" lv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51101"/>
            <a:ext cx="8229600" cy="5979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Networking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42958"/>
            <a:ext cx="8229600" cy="4179125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___% of people find jobs through networking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Increases to ___% for job seekers </a:t>
            </a:r>
            <a:r>
              <a:rPr lang="en-US" b="1" dirty="0" smtClean="0">
                <a:solidFill>
                  <a:srgbClr val="0070C0"/>
                </a:solidFill>
              </a:rPr>
              <a:t>50+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Job Fairs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What’s your work background or expertise? 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Join local professional organizations</a:t>
            </a:r>
          </a:p>
          <a:p>
            <a:r>
              <a:rPr lang="en-US" b="1" dirty="0">
                <a:solidFill>
                  <a:srgbClr val="0070C0"/>
                </a:solidFill>
              </a:rPr>
              <a:t>Emerald Coast Professionals</a:t>
            </a:r>
          </a:p>
          <a:p>
            <a:pPr lvl="0"/>
            <a:endParaRPr lang="en-US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67889" y="2128999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34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9799" y="270885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46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4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8229600" cy="674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30 Second 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85320"/>
            <a:ext cx="4800600" cy="439168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Tell me about yourself 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 marL="0" lv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What's Allowed?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Professional Background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Careers Interest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Education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242" y="0"/>
            <a:ext cx="1828800" cy="18288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181600" y="3157210"/>
            <a:ext cx="3958441" cy="3472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70C0"/>
                </a:solidFill>
              </a:rPr>
              <a:t>What's Allowed?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Personal Information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868" y="3733800"/>
            <a:ext cx="49035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X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68995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30 Second Introduction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>Elevator Pitch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Greeting – Include your first and last name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Experience – In your job or career field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Expertise – Major skill Sets 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Strengths – Specific skills that you possess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Accomplishments – That show your strengths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Professional Style – Traits that show how you work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Goal – What you want to do with your experience </a:t>
            </a:r>
          </a:p>
          <a:p>
            <a:pPr lvl="0"/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242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68995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30 Second Introduction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>Elevator Pitch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Greeting – Hello my name is ___________.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Experience – I’m an experienced ___________.</a:t>
            </a:r>
          </a:p>
          <a:p>
            <a:pPr marL="800100" lvl="2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or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Expertise – I have ___years experience in the ___________industry with expertise in ________and_____________.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Strengths – My strengths are______and_______.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Accomplishments – I have been recognized for _____.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Professional Style – I’m_________and_________.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Goal – I am interested in________________.</a:t>
            </a:r>
          </a:p>
          <a:p>
            <a:pPr lvl="0"/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34315" cy="13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242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698</Words>
  <Application>Microsoft Office PowerPoint</Application>
  <PresentationFormat>On-screen Show (4:3)</PresentationFormat>
  <Paragraphs>172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Making  the Most Of A Job Fair </vt:lpstr>
      <vt:lpstr>PowerPoint Presentation</vt:lpstr>
      <vt:lpstr>What are the Job Search Basics?</vt:lpstr>
      <vt:lpstr>Resume Basics </vt:lpstr>
      <vt:lpstr>Interviewing Skills </vt:lpstr>
      <vt:lpstr>Networking </vt:lpstr>
      <vt:lpstr> 30 Second Introduction </vt:lpstr>
      <vt:lpstr> 30 Second Introduction Elevator Pitch </vt:lpstr>
      <vt:lpstr> 30 Second Introduction Elevator Pitch </vt:lpstr>
      <vt:lpstr>Trivia!</vt:lpstr>
      <vt:lpstr>Research Companies </vt:lpstr>
      <vt:lpstr>Prepare Clothing For Job Fair</vt:lpstr>
      <vt:lpstr>Checklist !</vt:lpstr>
      <vt:lpstr>Arrival/Registration</vt:lpstr>
      <vt:lpstr>Recruiters</vt:lpstr>
      <vt:lpstr>Recruiters</vt:lpstr>
      <vt:lpstr>Follow-Up </vt:lpstr>
      <vt:lpstr>Trivia! 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 the Most Of A Job Fair</dc:title>
  <dc:creator>Kandyce Smith</dc:creator>
  <cp:lastModifiedBy>Patrick Arendell</cp:lastModifiedBy>
  <cp:revision>68</cp:revision>
  <cp:lastPrinted>2015-04-02T19:31:36Z</cp:lastPrinted>
  <dcterms:created xsi:type="dcterms:W3CDTF">2015-03-30T14:49:36Z</dcterms:created>
  <dcterms:modified xsi:type="dcterms:W3CDTF">2016-04-06T20:09:26Z</dcterms:modified>
</cp:coreProperties>
</file>